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78" r:id="rId3"/>
    <p:sldMasterId id="2147483681" r:id="rId4"/>
  </p:sldMasterIdLst>
  <p:sldIdLst>
    <p:sldId id="256" r:id="rId5"/>
    <p:sldId id="266" r:id="rId6"/>
    <p:sldId id="267" r:id="rId7"/>
    <p:sldId id="265" r:id="rId8"/>
    <p:sldId id="263" r:id="rId9"/>
    <p:sldId id="264" r:id="rId10"/>
    <p:sldId id="262" r:id="rId11"/>
    <p:sldId id="260" r:id="rId12"/>
    <p:sldId id="268" r:id="rId13"/>
    <p:sldId id="269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5BF0"/>
    <a:srgbClr val="F418EA"/>
    <a:srgbClr val="1798D9"/>
    <a:srgbClr val="561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35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blok tek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522835"/>
            <a:ext cx="4050506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289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, podnaslov, bulleti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2831003"/>
            <a:ext cx="4050506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6FDAD-CA1D-CB49-89EE-973771CBBB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4345" y="2189316"/>
            <a:ext cx="4050506" cy="27007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950" b="1"/>
            </a:lvl1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757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9169400-C1F3-8345-8900-FB81F6AC58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0A0AA1-E570-3744-AE52-30476A76E1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344" y="2882768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0EC8D6-743F-4C4F-B561-0FD80F6400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184" y="2882768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C411DD0A-DE24-9147-8BC4-ACF6C16B5F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6258" y="2879467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D8DF7D6-A4F9-8C4C-A005-7CC2EA74BF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57099" y="2879467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7197B0DF-ECCF-5F44-B80D-84C18B51D7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46423" y="2879467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3.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2C1D2114-7E89-1E45-858E-97FA3B7B45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47263" y="2879467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391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9169400-C1F3-8345-8900-FB81F6AC58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0A0AA1-E570-3744-AE52-30476A76E1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344" y="1916853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0EC8D6-743F-4C4F-B561-0FD80F6400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184" y="1916853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C411DD0A-DE24-9147-8BC4-ACF6C16B5F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6258" y="1913552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D8DF7D6-A4F9-8C4C-A005-7CC2EA74BF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57099" y="1913552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7197B0DF-ECCF-5F44-B80D-84C18B51D7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46423" y="1913552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3.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2C1D2114-7E89-1E45-858E-97FA3B7B45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47263" y="1913552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27573ED6-8539-6D4B-B412-B555058CF5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4344" y="3777606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1E082A8C-36C2-4349-B87B-1083F9FD2C0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65184" y="3777606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5BCF49E-7A4A-0C4C-A2C5-99D73EF444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56258" y="3774305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736EACA5-9873-9F47-8A5E-F500268136F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57099" y="3774305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1F99BE4D-05E5-EB45-BDC3-07518B60EB8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46423" y="3774305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F0B3FCDB-0827-F242-855C-7A04BB6FEF3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47263" y="3774305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121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2.9.2022.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9936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2.9.2022.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8023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ADC9F-A1F3-6E4D-BC4F-18A3E6CF35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4" y="2064725"/>
            <a:ext cx="8424863" cy="4985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r>
              <a:rPr lang="en-US" dirty="0"/>
              <a:t> </a:t>
            </a:r>
            <a:r>
              <a:rPr lang="en-US" dirty="0" err="1"/>
              <a:t>prezentacije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7058FA-CDD4-FF40-A365-E668B37317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4" y="3317111"/>
            <a:ext cx="8424863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3000">
                <a:solidFill>
                  <a:schemeClr val="bg1"/>
                </a:solidFill>
              </a:defRPr>
            </a:lvl1pPr>
            <a:lvl2pPr marL="342900" indent="0" algn="ctr">
              <a:buNone/>
              <a:defRPr sz="3000">
                <a:solidFill>
                  <a:schemeClr val="bg1"/>
                </a:solidFill>
              </a:defRPr>
            </a:lvl2pPr>
            <a:lvl3pPr marL="685800" indent="0" algn="ctr">
              <a:buNone/>
              <a:defRPr sz="3000">
                <a:solidFill>
                  <a:schemeClr val="bg1"/>
                </a:solidFill>
              </a:defRPr>
            </a:lvl3pPr>
            <a:lvl4pPr marL="1028700" indent="0" algn="ctr">
              <a:buNone/>
              <a:defRPr sz="3000">
                <a:solidFill>
                  <a:schemeClr val="bg1"/>
                </a:solidFill>
              </a:defRPr>
            </a:lvl4pPr>
            <a:lvl5pPr marL="1371600" indent="0" algn="ctr">
              <a:buNone/>
              <a:defRPr sz="3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803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ADC9F-A1F3-6E4D-BC4F-18A3E6CF35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4" y="2764204"/>
            <a:ext cx="8424863" cy="4985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Hvala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pažnji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25864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ADC9F-A1F3-6E4D-BC4F-18A3E6CF35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4" y="2064725"/>
            <a:ext cx="8424863" cy="4985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r>
              <a:rPr lang="en-US" dirty="0"/>
              <a:t> </a:t>
            </a:r>
            <a:r>
              <a:rPr lang="en-US" dirty="0" err="1"/>
              <a:t>prezentacije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7058FA-CDD4-FF40-A365-E668B37317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4" y="3317111"/>
            <a:ext cx="8424863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3000">
                <a:solidFill>
                  <a:schemeClr val="bg1"/>
                </a:solidFill>
              </a:defRPr>
            </a:lvl1pPr>
            <a:lvl2pPr marL="342900" indent="0" algn="ctr">
              <a:buNone/>
              <a:defRPr sz="3000">
                <a:solidFill>
                  <a:schemeClr val="bg1"/>
                </a:solidFill>
              </a:defRPr>
            </a:lvl2pPr>
            <a:lvl3pPr marL="685800" indent="0" algn="ctr">
              <a:buNone/>
              <a:defRPr sz="3000">
                <a:solidFill>
                  <a:schemeClr val="bg1"/>
                </a:solidFill>
              </a:defRPr>
            </a:lvl3pPr>
            <a:lvl4pPr marL="1028700" indent="0" algn="ctr">
              <a:buNone/>
              <a:defRPr sz="3000">
                <a:solidFill>
                  <a:schemeClr val="bg1"/>
                </a:solidFill>
              </a:defRPr>
            </a:lvl4pPr>
            <a:lvl5pPr marL="1371600" indent="0" algn="ctr">
              <a:buNone/>
              <a:defRPr sz="3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4671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r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ADC9F-A1F3-6E4D-BC4F-18A3E6CF35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4" y="2764204"/>
            <a:ext cx="8424863" cy="4985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Hvala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pažnji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901985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blok tek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522835"/>
            <a:ext cx="4050506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4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2 bloka tek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17D5C71-0738-B147-AE2B-1D4CE79254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570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6909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2 bloka tek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17D5C71-0738-B147-AE2B-1D4CE79254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570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3777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gi naslov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1609859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ipsum dolor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4346" y="1609859"/>
            <a:ext cx="4045731" cy="40439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8034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u 2 reda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1939071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423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, podnaslov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2831003"/>
            <a:ext cx="4050506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6FDAD-CA1D-CB49-89EE-973771CBBB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4345" y="2189316"/>
            <a:ext cx="4050506" cy="27007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950" b="1"/>
            </a:lvl1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445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blok bul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522835"/>
            <a:ext cx="4050506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4640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2 bloka bul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17D5C71-0738-B147-AE2B-1D4CE79254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570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1148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gi naslov i slika s bulleti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1609859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ipsum dolor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4346" y="1609859"/>
            <a:ext cx="4045731" cy="40439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1820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s bulletima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1939071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4901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, podnaslov, bulleti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2831003"/>
            <a:ext cx="4050506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6FDAD-CA1D-CB49-89EE-973771CBBB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4345" y="2189316"/>
            <a:ext cx="4050506" cy="27007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950" b="1"/>
            </a:lvl1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6256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9169400-C1F3-8345-8900-FB81F6AC58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0A0AA1-E570-3744-AE52-30476A76E1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344" y="2882768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0EC8D6-743F-4C4F-B561-0FD80F6400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184" y="2882768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C411DD0A-DE24-9147-8BC4-ACF6C16B5F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6258" y="2879467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D8DF7D6-A4F9-8C4C-A005-7CC2EA74BF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57099" y="2879467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7197B0DF-ECCF-5F44-B80D-84C18B51D7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46423" y="2879467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3.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2C1D2114-7E89-1E45-858E-97FA3B7B45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47263" y="2879467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17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gi naslov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1609859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ipsum dolor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4346" y="1609859"/>
            <a:ext cx="4045731" cy="40439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6224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upca 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9169400-C1F3-8345-8900-FB81F6AC58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0A0AA1-E570-3744-AE52-30476A76E1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344" y="1916853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0EC8D6-743F-4C4F-B561-0FD80F6400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184" y="1916853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C411DD0A-DE24-9147-8BC4-ACF6C16B5F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6258" y="1913552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D8DF7D6-A4F9-8C4C-A005-7CC2EA74BF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57099" y="1913552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7197B0DF-ECCF-5F44-B80D-84C18B51D7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46423" y="1913552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3.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2C1D2114-7E89-1E45-858E-97FA3B7B45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47263" y="1913552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27573ED6-8539-6D4B-B412-B555058CF5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4344" y="3777606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1E082A8C-36C2-4349-B87B-1083F9FD2C0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65184" y="3777606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5BCF49E-7A4A-0C4C-A2C5-99D73EF444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56258" y="3774305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736EACA5-9873-9F47-8A5E-F500268136F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57099" y="3774305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1F99BE4D-05E5-EB45-BDC3-07518B60EB8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46423" y="3774305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F0B3FCDB-0827-F242-855C-7A04BB6FEF3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47263" y="3774305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233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u 2 reda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1939071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66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, podnaslov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2831003"/>
            <a:ext cx="4050506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6FDAD-CA1D-CB49-89EE-973771CBBB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4345" y="2189316"/>
            <a:ext cx="4050506" cy="27007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950" b="1"/>
            </a:lvl1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12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blok bul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522835"/>
            <a:ext cx="4050506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426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2 bloka bul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17D5C71-0738-B147-AE2B-1D4CE79254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570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47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gi naslov i slika s bulleti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1609859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ipsum dolor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4346" y="1609859"/>
            <a:ext cx="4045731" cy="40439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65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s bulletima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1939071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516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1C1ADA1-4B84-2943-B7AE-E5C3761FC96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6070600"/>
            <a:ext cx="91440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7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D1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AB968C-1051-F14F-8C61-DB6FD958B0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3623" y="5821251"/>
            <a:ext cx="2176754" cy="53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75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D1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AB968C-1051-F14F-8C61-DB6FD958B0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3623" y="5821251"/>
            <a:ext cx="2176754" cy="5316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E42A15F-C89C-DDF8-C50D-FE2E2FA9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3623" y="5821251"/>
            <a:ext cx="2176754" cy="53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0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1C1ADA1-4B84-2943-B7AE-E5C3761FC96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6070600"/>
            <a:ext cx="91440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82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8204448" cy="33843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HR" sz="5400" b="1" dirty="0">
                <a:solidFill>
                  <a:srgbClr val="7030A0"/>
                </a:solidFill>
                <a:latin typeface="+mn-lt"/>
              </a:rPr>
              <a:t>               PAST SIMPLE </a:t>
            </a:r>
            <a:br>
              <a:rPr lang="hr-HR" sz="5400" b="1" dirty="0">
                <a:solidFill>
                  <a:srgbClr val="7030A0"/>
                </a:solidFill>
                <a:latin typeface="+mn-lt"/>
              </a:rPr>
            </a:br>
            <a:r>
              <a:rPr lang="hr-HR" sz="5400" b="1" dirty="0">
                <a:solidFill>
                  <a:srgbClr val="7030A0"/>
                </a:solidFill>
                <a:latin typeface="+mn-lt"/>
              </a:rPr>
              <a:t>                       </a:t>
            </a:r>
            <a:r>
              <a:rPr lang="hr-HR" sz="4000" dirty="0">
                <a:solidFill>
                  <a:srgbClr val="7030A0"/>
                </a:solidFill>
                <a:latin typeface="+mn-lt"/>
              </a:rPr>
              <a:t>OR</a:t>
            </a:r>
            <a:br>
              <a:rPr lang="hr-HR" sz="5400" dirty="0">
                <a:solidFill>
                  <a:srgbClr val="7030A0"/>
                </a:solidFill>
                <a:latin typeface="+mn-lt"/>
              </a:rPr>
            </a:br>
            <a:r>
              <a:rPr lang="hr-HR" sz="5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hr-HR" sz="5400" b="1" dirty="0">
                <a:solidFill>
                  <a:srgbClr val="7030A0"/>
                </a:solidFill>
                <a:latin typeface="+mn-lt"/>
              </a:rPr>
              <a:t>PRESENT PERFECT SIMPLE</a:t>
            </a:r>
            <a:br>
              <a:rPr lang="hr-HR" sz="5400" b="1" dirty="0">
                <a:solidFill>
                  <a:srgbClr val="7030A0"/>
                </a:solidFill>
                <a:latin typeface="+mn-lt"/>
              </a:rPr>
            </a:br>
            <a:r>
              <a:rPr lang="hr-HR" sz="5400" b="1" dirty="0">
                <a:solidFill>
                  <a:srgbClr val="7030A0"/>
                </a:solidFill>
                <a:latin typeface="+mn-lt"/>
              </a:rPr>
              <a:t>                    </a:t>
            </a:r>
            <a:r>
              <a:rPr lang="hr-HR" sz="5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QUIZ</a:t>
            </a:r>
          </a:p>
        </p:txBody>
      </p:sp>
    </p:spTree>
    <p:extLst>
      <p:ext uri="{BB962C8B-B14F-4D97-AF65-F5344CB8AC3E}">
        <p14:creationId xmlns:p14="http://schemas.microsoft.com/office/powerpoint/2010/main" val="4165821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68637" y="692696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broke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broken</a:t>
            </a:r>
          </a:p>
        </p:txBody>
      </p:sp>
      <p:sp>
        <p:nvSpPr>
          <p:cNvPr id="3" name="Rectangle 2"/>
          <p:cNvSpPr/>
          <p:nvPr/>
        </p:nvSpPr>
        <p:spPr>
          <a:xfrm>
            <a:off x="971600" y="2902502"/>
            <a:ext cx="756084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Mum: What’s wrong, Ann?</a:t>
            </a:r>
          </a:p>
          <a:p>
            <a:pPr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Ann:   I________________ a glass.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699792" y="4293096"/>
            <a:ext cx="3672408" cy="641905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broken</a:t>
            </a:r>
          </a:p>
        </p:txBody>
      </p:sp>
    </p:spTree>
    <p:extLst>
      <p:ext uri="{BB962C8B-B14F-4D97-AF65-F5344CB8AC3E}">
        <p14:creationId xmlns:p14="http://schemas.microsoft.com/office/powerpoint/2010/main" val="417844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68637" y="692696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broke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broken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902502"/>
            <a:ext cx="8064896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I _______________ two glasses while I was washing up last night.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5647" y="3130363"/>
            <a:ext cx="3672408" cy="80269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broke</a:t>
            </a:r>
          </a:p>
        </p:txBody>
      </p:sp>
    </p:spTree>
    <p:extLst>
      <p:ext uri="{BB962C8B-B14F-4D97-AF65-F5344CB8AC3E}">
        <p14:creationId xmlns:p14="http://schemas.microsoft.com/office/powerpoint/2010/main" val="159010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68636" y="692696"/>
            <a:ext cx="3715331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didn’t meet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3888432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met  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636912"/>
            <a:ext cx="8064896" cy="345638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We ________________our new neighbours yet.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67744" y="3212976"/>
            <a:ext cx="3888432" cy="864096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met  </a:t>
            </a:r>
          </a:p>
        </p:txBody>
      </p:sp>
    </p:spTree>
    <p:extLst>
      <p:ext uri="{BB962C8B-B14F-4D97-AF65-F5344CB8AC3E}">
        <p14:creationId xmlns:p14="http://schemas.microsoft.com/office/powerpoint/2010/main" val="135561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51520" y="692696"/>
            <a:ext cx="4032447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 you last read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4248472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you last read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636912"/>
            <a:ext cx="8064896" cy="345638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When ___________________ a good book?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627784" y="3212976"/>
            <a:ext cx="4032447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 you last read</a:t>
            </a:r>
          </a:p>
        </p:txBody>
      </p:sp>
    </p:spTree>
    <p:extLst>
      <p:ext uri="{BB962C8B-B14F-4D97-AF65-F5344CB8AC3E}">
        <p14:creationId xmlns:p14="http://schemas.microsoft.com/office/powerpoint/2010/main" val="307781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51520" y="319083"/>
            <a:ext cx="4176463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already drank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211960" y="1340768"/>
            <a:ext cx="4608512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already drunk  </a:t>
            </a:r>
          </a:p>
        </p:txBody>
      </p:sp>
      <p:sp>
        <p:nvSpPr>
          <p:cNvPr id="3" name="Rectangle 2"/>
          <p:cNvSpPr/>
          <p:nvPr/>
        </p:nvSpPr>
        <p:spPr>
          <a:xfrm>
            <a:off x="395536" y="2636912"/>
            <a:ext cx="8352928" cy="345638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Mia: Would you like a cup of coffee?</a:t>
            </a:r>
          </a:p>
          <a:p>
            <a:pPr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Jane: No, thank you. I___________________ two cups of coffee this morning.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55576" y="4365104"/>
            <a:ext cx="4608512" cy="680135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already drunk  </a:t>
            </a:r>
          </a:p>
        </p:txBody>
      </p:sp>
    </p:spTree>
    <p:extLst>
      <p:ext uri="{BB962C8B-B14F-4D97-AF65-F5344CB8AC3E}">
        <p14:creationId xmlns:p14="http://schemas.microsoft.com/office/powerpoint/2010/main" val="161454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just come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just came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780928"/>
            <a:ext cx="864096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We ________________  back from school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051720" y="2996952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just come</a:t>
            </a:r>
          </a:p>
        </p:txBody>
      </p:sp>
    </p:spTree>
    <p:extLst>
      <p:ext uri="{BB962C8B-B14F-4D97-AF65-F5344CB8AC3E}">
        <p14:creationId xmlns:p14="http://schemas.microsoft.com/office/powerpoint/2010/main" val="185820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 come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 came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780928"/>
            <a:ext cx="864096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My sister _____________ back  from school an hour ago.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91880" y="3140967"/>
            <a:ext cx="2160240" cy="864097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 came</a:t>
            </a:r>
          </a:p>
        </p:txBody>
      </p:sp>
    </p:spTree>
    <p:extLst>
      <p:ext uri="{BB962C8B-B14F-4D97-AF65-F5344CB8AC3E}">
        <p14:creationId xmlns:p14="http://schemas.microsoft.com/office/powerpoint/2010/main" val="33455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never been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was never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780928"/>
            <a:ext cx="864096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hr-HR" sz="4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Julia _________________ to China.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67744" y="3356992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never been </a:t>
            </a:r>
          </a:p>
        </p:txBody>
      </p:sp>
    </p:spTree>
    <p:extLst>
      <p:ext uri="{BB962C8B-B14F-4D97-AF65-F5344CB8AC3E}">
        <p14:creationId xmlns:p14="http://schemas.microsoft.com/office/powerpoint/2010/main" val="11231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known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knew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780928"/>
            <a:ext cx="864096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hr-HR" sz="4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The Taylors are our best friends. We ________________ them</a:t>
            </a:r>
            <a:r>
              <a:rPr lang="hr-HR" sz="40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for</a:t>
            </a:r>
            <a:r>
              <a:rPr lang="hr-HR" sz="40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ten years.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3568" y="4149080"/>
            <a:ext cx="3672408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known </a:t>
            </a:r>
          </a:p>
        </p:txBody>
      </p:sp>
    </p:spTree>
    <p:extLst>
      <p:ext uri="{BB962C8B-B14F-4D97-AF65-F5344CB8AC3E}">
        <p14:creationId xmlns:p14="http://schemas.microsoft.com/office/powerpoint/2010/main" val="297212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43119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lived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lived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564904"/>
            <a:ext cx="8220754" cy="3672408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Tom ________________ in London since 1999. He _________________   in Paris when he was younger.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835696" y="2636912"/>
            <a:ext cx="3672408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lived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067944" y="3861048"/>
            <a:ext cx="3672408" cy="864096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lived</a:t>
            </a:r>
          </a:p>
        </p:txBody>
      </p:sp>
    </p:spTree>
    <p:extLst>
      <p:ext uri="{BB962C8B-B14F-4D97-AF65-F5344CB8AC3E}">
        <p14:creationId xmlns:p14="http://schemas.microsoft.com/office/powerpoint/2010/main" val="363997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didn’t see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seen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924944"/>
            <a:ext cx="7776864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>
                <a:solidFill>
                  <a:schemeClr val="bg1"/>
                </a:solidFill>
                <a:latin typeface="+mj-lt"/>
              </a:rPr>
              <a:t>I _______________ my cousin </a:t>
            </a:r>
            <a:endParaRPr lang="hr-HR" sz="4000" b="1" dirty="0">
              <a:solidFill>
                <a:srgbClr val="FFFF00"/>
              </a:solidFill>
              <a:latin typeface="+mj-lt"/>
            </a:endParaRPr>
          </a:p>
          <a:p>
            <a:pPr algn="ctr"/>
            <a:r>
              <a:rPr lang="hr-HR" sz="40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last summer.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35696" y="3212976"/>
            <a:ext cx="3460322" cy="93610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didn’t see</a:t>
            </a:r>
          </a:p>
        </p:txBody>
      </p:sp>
    </p:spTree>
    <p:extLst>
      <p:ext uri="{BB962C8B-B14F-4D97-AF65-F5344CB8AC3E}">
        <p14:creationId xmlns:p14="http://schemas.microsoft.com/office/powerpoint/2010/main" val="28605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68637" y="692696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didn’t see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seen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924944"/>
            <a:ext cx="7776864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>
                <a:solidFill>
                  <a:schemeClr val="bg1"/>
                </a:solidFill>
                <a:latin typeface="+mj-lt"/>
              </a:rPr>
              <a:t>I _______________ my cousin    since</a:t>
            </a:r>
            <a:r>
              <a:rPr lang="hr-HR" sz="40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last summer.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63688" y="3212976"/>
            <a:ext cx="3672408" cy="864096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seen</a:t>
            </a:r>
          </a:p>
        </p:txBody>
      </p:sp>
    </p:spTree>
    <p:extLst>
      <p:ext uri="{BB962C8B-B14F-4D97-AF65-F5344CB8AC3E}">
        <p14:creationId xmlns:p14="http://schemas.microsoft.com/office/powerpoint/2010/main" val="202008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91207" y="418711"/>
            <a:ext cx="4867460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you ever heard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96308" y="1700808"/>
            <a:ext cx="479592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 you ever hear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3068960"/>
            <a:ext cx="8712968" cy="2592288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dirty="0">
                <a:solidFill>
                  <a:schemeClr val="bg1"/>
                </a:solidFill>
                <a:latin typeface="+mj-lt"/>
              </a:rPr>
              <a:t>____________________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that song?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99592" y="3573016"/>
            <a:ext cx="4867460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you ever heard</a:t>
            </a:r>
          </a:p>
        </p:txBody>
      </p:sp>
    </p:spTree>
    <p:extLst>
      <p:ext uri="{BB962C8B-B14F-4D97-AF65-F5344CB8AC3E}">
        <p14:creationId xmlns:p14="http://schemas.microsoft.com/office/powerpoint/2010/main" val="247564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vod i kraj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uvod i kraj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za prezentacije udzbenika3</Template>
  <TotalTime>917</TotalTime>
  <Words>245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1</vt:lpstr>
      <vt:lpstr>uvod i kraj</vt:lpstr>
      <vt:lpstr>1_uvod i kraj</vt:lpstr>
      <vt:lpstr>1_1</vt:lpstr>
      <vt:lpstr>               PAST SIMPLE                         OR  PRESENT PERFECT SIMPLE                     QUIZ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 OR  PRESENT PERFECT SIMPLE</dc:title>
  <dc:creator>korisnik</dc:creator>
  <cp:lastModifiedBy>Sanja Ivoš</cp:lastModifiedBy>
  <cp:revision>21</cp:revision>
  <dcterms:created xsi:type="dcterms:W3CDTF">2015-08-10T14:28:50Z</dcterms:created>
  <dcterms:modified xsi:type="dcterms:W3CDTF">2022-09-02T08:26:44Z</dcterms:modified>
</cp:coreProperties>
</file>